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5687695" cy="871537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D6B"/>
    <a:srgbClr val="F8D082"/>
    <a:srgbClr val="E65C19"/>
    <a:srgbClr val="B51B75"/>
    <a:srgbClr val="41719C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606"/>
        <p:guide pos="17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5615" y="1279525"/>
            <a:ext cx="2254421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1000" y="1681308"/>
            <a:ext cx="4266000" cy="2779385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373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1000" y="4577708"/>
            <a:ext cx="4266000" cy="2104252"/>
          </a:xfrm>
        </p:spPr>
        <p:txBody>
          <a:bodyPr>
            <a:normAutofit/>
          </a:bodyPr>
          <a:lstStyle>
            <a:lvl1pPr marL="0" indent="0" algn="ctr">
              <a:buNone/>
              <a:defRPr sz="112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284480" indent="0" algn="ctr">
              <a:buNone/>
              <a:defRPr sz="1245"/>
            </a:lvl2pPr>
            <a:lvl3pPr marL="568960" indent="0" algn="ctr">
              <a:buNone/>
              <a:defRPr sz="1120"/>
            </a:lvl3pPr>
            <a:lvl4pPr marL="853440" indent="0" algn="ctr">
              <a:buNone/>
              <a:defRPr sz="995"/>
            </a:lvl4pPr>
            <a:lvl5pPr marL="1137285" indent="0" algn="ctr">
              <a:buNone/>
              <a:defRPr sz="995"/>
            </a:lvl5pPr>
            <a:lvl6pPr marL="1421765" indent="0" algn="ctr">
              <a:buNone/>
              <a:defRPr sz="995"/>
            </a:lvl6pPr>
            <a:lvl7pPr marL="1706245" indent="0" algn="ctr">
              <a:buNone/>
              <a:defRPr sz="995"/>
            </a:lvl7pPr>
            <a:lvl8pPr marL="1990725" indent="0" algn="ctr">
              <a:buNone/>
              <a:defRPr sz="995"/>
            </a:lvl8pPr>
            <a:lvl9pPr marL="2275205" indent="0" algn="ctr">
              <a:buNone/>
              <a:defRPr sz="995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91050" y="700937"/>
            <a:ext cx="4905900" cy="706470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175" y="328449"/>
            <a:ext cx="4905900" cy="1684613"/>
          </a:xfrm>
        </p:spPr>
        <p:txBody>
          <a:bodyPr anchor="ctr" anchorCtr="0">
            <a:normAutofit/>
          </a:bodyPr>
          <a:lstStyle>
            <a:lvl1pPr>
              <a:defRPr sz="14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175" y="2320125"/>
            <a:ext cx="4905900" cy="5529968"/>
          </a:xfrm>
        </p:spPr>
        <p:txBody>
          <a:bodyPr>
            <a:normAutofit/>
          </a:bodyPr>
          <a:lstStyle>
            <a:lvl1pPr>
              <a:defRPr sz="124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12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088" y="4766949"/>
            <a:ext cx="4594482" cy="1031346"/>
          </a:xfrm>
        </p:spPr>
        <p:txBody>
          <a:bodyPr anchor="b">
            <a:normAutofit/>
          </a:bodyPr>
          <a:lstStyle>
            <a:lvl1pPr>
              <a:defRPr sz="24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8088" y="5858728"/>
            <a:ext cx="3415763" cy="822956"/>
          </a:xfrm>
        </p:spPr>
        <p:txBody>
          <a:bodyPr>
            <a:normAutofit/>
          </a:bodyPr>
          <a:lstStyle>
            <a:lvl1pPr marL="0" indent="0">
              <a:buNone/>
              <a:defRPr sz="1120">
                <a:solidFill>
                  <a:schemeClr val="tx1"/>
                </a:solidFill>
              </a:defRPr>
            </a:lvl1pPr>
            <a:lvl2pPr marL="284480" indent="0">
              <a:buNone/>
              <a:defRPr sz="1245">
                <a:solidFill>
                  <a:schemeClr val="tx1">
                    <a:tint val="75000"/>
                  </a:schemeClr>
                </a:solidFill>
              </a:defRPr>
            </a:lvl2pPr>
            <a:lvl3pPr marL="5689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3pPr>
            <a:lvl4pPr marL="853440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4pPr>
            <a:lvl5pPr marL="1137285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5pPr>
            <a:lvl6pPr marL="1421765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6pPr>
            <a:lvl7pPr marL="1706245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7pPr>
            <a:lvl8pPr marL="1990725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8pPr>
            <a:lvl9pPr marL="2275205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175" y="328449"/>
            <a:ext cx="4905900" cy="1684613"/>
          </a:xfrm>
        </p:spPr>
        <p:txBody>
          <a:bodyPr>
            <a:normAutofit/>
          </a:bodyPr>
          <a:lstStyle>
            <a:lvl1pPr>
              <a:defRPr sz="149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2175" y="2320125"/>
            <a:ext cx="2417400" cy="552996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4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12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790675" y="2320125"/>
            <a:ext cx="2417400" cy="552996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4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12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9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791" y="464025"/>
            <a:ext cx="4905900" cy="168461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1791" y="2217612"/>
            <a:ext cx="2406290" cy="1047082"/>
          </a:xfrm>
        </p:spPr>
        <p:txBody>
          <a:bodyPr anchor="b"/>
          <a:lstStyle>
            <a:lvl1pPr marL="0" indent="0">
              <a:buNone/>
              <a:defRPr sz="1495" b="1"/>
            </a:lvl1pPr>
            <a:lvl2pPr marL="284480" indent="0">
              <a:buNone/>
              <a:defRPr sz="1245" b="1"/>
            </a:lvl2pPr>
            <a:lvl3pPr marL="568960" indent="0">
              <a:buNone/>
              <a:defRPr sz="1120" b="1"/>
            </a:lvl3pPr>
            <a:lvl4pPr marL="853440" indent="0">
              <a:buNone/>
              <a:defRPr sz="995" b="1"/>
            </a:lvl4pPr>
            <a:lvl5pPr marL="1137285" indent="0">
              <a:buNone/>
              <a:defRPr sz="995" b="1"/>
            </a:lvl5pPr>
            <a:lvl6pPr marL="1421765" indent="0">
              <a:buNone/>
              <a:defRPr sz="995" b="1"/>
            </a:lvl6pPr>
            <a:lvl7pPr marL="1706245" indent="0">
              <a:buNone/>
              <a:defRPr sz="995" b="1"/>
            </a:lvl7pPr>
            <a:lvl8pPr marL="1990725" indent="0">
              <a:buNone/>
              <a:defRPr sz="995" b="1"/>
            </a:lvl8pPr>
            <a:lvl9pPr marL="2275205" indent="0">
              <a:buNone/>
              <a:defRPr sz="99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1791" y="3324089"/>
            <a:ext cx="2406290" cy="454214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879550" y="2217612"/>
            <a:ext cx="2418141" cy="1047082"/>
          </a:xfrm>
        </p:spPr>
        <p:txBody>
          <a:bodyPr anchor="b"/>
          <a:lstStyle>
            <a:lvl1pPr marL="0" indent="0">
              <a:buNone/>
              <a:defRPr sz="1495" b="1"/>
            </a:lvl1pPr>
            <a:lvl2pPr marL="284480" indent="0">
              <a:buNone/>
              <a:defRPr sz="1245" b="1"/>
            </a:lvl2pPr>
            <a:lvl3pPr marL="568960" indent="0">
              <a:buNone/>
              <a:defRPr sz="1120" b="1"/>
            </a:lvl3pPr>
            <a:lvl4pPr marL="853440" indent="0">
              <a:buNone/>
              <a:defRPr sz="995" b="1"/>
            </a:lvl4pPr>
            <a:lvl5pPr marL="1137285" indent="0">
              <a:buNone/>
              <a:defRPr sz="995" b="1"/>
            </a:lvl5pPr>
            <a:lvl6pPr marL="1421765" indent="0">
              <a:buNone/>
              <a:defRPr sz="995" b="1"/>
            </a:lvl6pPr>
            <a:lvl7pPr marL="1706245" indent="0">
              <a:buNone/>
              <a:defRPr sz="995" b="1"/>
            </a:lvl7pPr>
            <a:lvl8pPr marL="1990725" indent="0">
              <a:buNone/>
              <a:defRPr sz="995" b="1"/>
            </a:lvl8pPr>
            <a:lvl9pPr marL="2275205" indent="0">
              <a:buNone/>
              <a:defRPr sz="99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879550" y="3324089"/>
            <a:ext cx="2418141" cy="454214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050" y="3515494"/>
            <a:ext cx="4905900" cy="1684613"/>
          </a:xfrm>
        </p:spPr>
        <p:txBody>
          <a:bodyPr>
            <a:normAutofit/>
          </a:bodyPr>
          <a:lstStyle>
            <a:lvl1pPr algn="ctr">
              <a:defRPr sz="298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30" y="161400"/>
            <a:ext cx="1943213" cy="2033640"/>
          </a:xfrm>
        </p:spPr>
        <p:txBody>
          <a:bodyPr anchor="ctr" anchorCtr="0">
            <a:normAutofit/>
          </a:bodyPr>
          <a:lstStyle>
            <a:lvl1pPr>
              <a:defRPr sz="14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418520" y="973933"/>
            <a:ext cx="2714012" cy="6474359"/>
          </a:xfrm>
        </p:spPr>
        <p:txBody>
          <a:bodyPr/>
          <a:lstStyle>
            <a:lvl1pPr marL="0" indent="0">
              <a:buNone/>
              <a:defRPr sz="1990"/>
            </a:lvl1pPr>
            <a:lvl2pPr marL="284480" indent="0">
              <a:buNone/>
              <a:defRPr sz="1740"/>
            </a:lvl2pPr>
            <a:lvl3pPr marL="568960" indent="0">
              <a:buNone/>
              <a:defRPr sz="1495"/>
            </a:lvl3pPr>
            <a:lvl4pPr marL="853440" indent="0">
              <a:buNone/>
              <a:defRPr sz="1245"/>
            </a:lvl4pPr>
            <a:lvl5pPr marL="1137285" indent="0">
              <a:buNone/>
              <a:defRPr sz="1245"/>
            </a:lvl5pPr>
            <a:lvl6pPr marL="1421765" indent="0">
              <a:buNone/>
              <a:defRPr sz="1245"/>
            </a:lvl6pPr>
            <a:lvl7pPr marL="1706245" indent="0">
              <a:buNone/>
              <a:defRPr sz="1245"/>
            </a:lvl7pPr>
            <a:lvl8pPr marL="1990725" indent="0">
              <a:buNone/>
              <a:defRPr sz="1245"/>
            </a:lvl8pPr>
            <a:lvl9pPr marL="2275205" indent="0">
              <a:buNone/>
              <a:defRPr sz="124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04100" y="2614680"/>
            <a:ext cx="1943213" cy="484401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995"/>
            </a:lvl1pPr>
            <a:lvl2pPr marL="284480" indent="0">
              <a:buNone/>
              <a:defRPr sz="870"/>
            </a:lvl2pPr>
            <a:lvl3pPr marL="568960" indent="0">
              <a:buNone/>
              <a:defRPr sz="745"/>
            </a:lvl3pPr>
            <a:lvl4pPr marL="853440" indent="0">
              <a:buNone/>
              <a:defRPr sz="620"/>
            </a:lvl4pPr>
            <a:lvl5pPr marL="1137285" indent="0">
              <a:buNone/>
              <a:defRPr sz="620"/>
            </a:lvl5pPr>
            <a:lvl6pPr marL="1421765" indent="0">
              <a:buNone/>
              <a:defRPr sz="620"/>
            </a:lvl6pPr>
            <a:lvl7pPr marL="1706245" indent="0">
              <a:buNone/>
              <a:defRPr sz="620"/>
            </a:lvl7pPr>
            <a:lvl8pPr marL="1990725" indent="0">
              <a:buNone/>
              <a:defRPr sz="620"/>
            </a:lvl8pPr>
            <a:lvl9pPr marL="2275205" indent="0">
              <a:buNone/>
              <a:defRPr sz="62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346613" y="551988"/>
            <a:ext cx="0" cy="1768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583470" y="464025"/>
            <a:ext cx="713480" cy="7386068"/>
          </a:xfrm>
        </p:spPr>
        <p:txBody>
          <a:bodyPr vert="eaVert">
            <a:normAutofit/>
          </a:bodyPr>
          <a:lstStyle>
            <a:lvl1pPr>
              <a:defRPr sz="224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1050" y="464025"/>
            <a:ext cx="4142815" cy="738606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1050" y="464025"/>
            <a:ext cx="4905900" cy="16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1050" y="2320125"/>
            <a:ext cx="4905900" cy="552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91050" y="8078070"/>
            <a:ext cx="1279800" cy="46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884150" y="8078070"/>
            <a:ext cx="1919700" cy="46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17150" y="8078070"/>
            <a:ext cx="1279800" cy="46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568960" rtl="0" eaLnBrk="1" latinLnBrk="0" hangingPunct="1">
        <a:lnSpc>
          <a:spcPct val="90000"/>
        </a:lnSpc>
        <a:spcBef>
          <a:spcPct val="0"/>
        </a:spcBef>
        <a:buNone/>
        <a:defRPr sz="24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240" indent="-142240" algn="l" defTabSz="568960" rtl="0" eaLnBrk="1" latinLnBrk="0" hangingPunct="1">
        <a:lnSpc>
          <a:spcPct val="90000"/>
        </a:lnSpc>
        <a:spcBef>
          <a:spcPts val="620"/>
        </a:spcBef>
        <a:buFont typeface="Arial" panose="02080604020202020204" pitchFamily="34" charset="0"/>
        <a:buChar char="•"/>
        <a:defRPr sz="1495" kern="1200">
          <a:solidFill>
            <a:schemeClr val="tx1"/>
          </a:solidFill>
          <a:latin typeface="+mn-lt"/>
          <a:ea typeface="+mn-ea"/>
          <a:cs typeface="+mn-cs"/>
        </a:defRPr>
      </a:lvl1pPr>
      <a:lvl2pPr marL="426720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245" kern="1200">
          <a:solidFill>
            <a:schemeClr val="tx1"/>
          </a:solidFill>
          <a:latin typeface="+mn-lt"/>
          <a:ea typeface="+mn-ea"/>
          <a:cs typeface="+mn-cs"/>
        </a:defRPr>
      </a:lvl2pPr>
      <a:lvl3pPr marL="711200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995680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5pPr>
      <a:lvl6pPr marL="1564005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1848485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2132965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2417445" indent="-142240" algn="l" defTabSz="568960" rtl="0" eaLnBrk="1" latinLnBrk="0" hangingPunct="1">
        <a:lnSpc>
          <a:spcPct val="90000"/>
        </a:lnSpc>
        <a:spcBef>
          <a:spcPts val="310"/>
        </a:spcBef>
        <a:buFont typeface="Arial" panose="0208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84480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68960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853440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4pPr>
      <a:lvl5pPr marL="1137285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5pPr>
      <a:lvl6pPr marL="1421765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1706245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1990725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2275205" algn="l" defTabSz="568960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.png"/><Relationship Id="rId98" Type="http://schemas.openxmlformats.org/officeDocument/2006/relationships/image" Target="../media/image98.png"/><Relationship Id="rId97" Type="http://schemas.openxmlformats.org/officeDocument/2006/relationships/image" Target="../media/image97.png"/><Relationship Id="rId96" Type="http://schemas.openxmlformats.org/officeDocument/2006/relationships/image" Target="../media/image96.png"/><Relationship Id="rId95" Type="http://schemas.openxmlformats.org/officeDocument/2006/relationships/image" Target="../media/image95.png"/><Relationship Id="rId94" Type="http://schemas.openxmlformats.org/officeDocument/2006/relationships/image" Target="../media/image94.png"/><Relationship Id="rId93" Type="http://schemas.openxmlformats.org/officeDocument/2006/relationships/image" Target="../media/image93.png"/><Relationship Id="rId92" Type="http://schemas.openxmlformats.org/officeDocument/2006/relationships/image" Target="../media/image92.png"/><Relationship Id="rId91" Type="http://schemas.openxmlformats.org/officeDocument/2006/relationships/image" Target="../media/image91.png"/><Relationship Id="rId90" Type="http://schemas.openxmlformats.org/officeDocument/2006/relationships/image" Target="../media/image90.png"/><Relationship Id="rId9" Type="http://schemas.openxmlformats.org/officeDocument/2006/relationships/image" Target="../media/image9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87.png"/><Relationship Id="rId86" Type="http://schemas.openxmlformats.org/officeDocument/2006/relationships/image" Target="../media/image86.png"/><Relationship Id="rId85" Type="http://schemas.openxmlformats.org/officeDocument/2006/relationships/image" Target="../media/image85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82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8.png"/><Relationship Id="rId79" Type="http://schemas.openxmlformats.org/officeDocument/2006/relationships/image" Target="../media/image79.png"/><Relationship Id="rId78" Type="http://schemas.openxmlformats.org/officeDocument/2006/relationships/image" Target="../media/image78.png"/><Relationship Id="rId77" Type="http://schemas.openxmlformats.org/officeDocument/2006/relationships/image" Target="../media/image77.png"/><Relationship Id="rId76" Type="http://schemas.openxmlformats.org/officeDocument/2006/relationships/image" Target="../media/image76.png"/><Relationship Id="rId75" Type="http://schemas.openxmlformats.org/officeDocument/2006/relationships/image" Target="../media/image75.png"/><Relationship Id="rId74" Type="http://schemas.openxmlformats.org/officeDocument/2006/relationships/image" Target="../media/image74.png"/><Relationship Id="rId73" Type="http://schemas.openxmlformats.org/officeDocument/2006/relationships/image" Target="../media/image73.png"/><Relationship Id="rId72" Type="http://schemas.openxmlformats.org/officeDocument/2006/relationships/image" Target="../media/image72.png"/><Relationship Id="rId71" Type="http://schemas.openxmlformats.org/officeDocument/2006/relationships/image" Target="../media/image71.png"/><Relationship Id="rId70" Type="http://schemas.openxmlformats.org/officeDocument/2006/relationships/image" Target="../media/image70.png"/><Relationship Id="rId7" Type="http://schemas.openxmlformats.org/officeDocument/2006/relationships/image" Target="../media/image7.png"/><Relationship Id="rId69" Type="http://schemas.openxmlformats.org/officeDocument/2006/relationships/image" Target="../media/image69.png"/><Relationship Id="rId68" Type="http://schemas.openxmlformats.org/officeDocument/2006/relationships/image" Target="../media/image68.png"/><Relationship Id="rId67" Type="http://schemas.openxmlformats.org/officeDocument/2006/relationships/image" Target="../media/image67.png"/><Relationship Id="rId66" Type="http://schemas.openxmlformats.org/officeDocument/2006/relationships/image" Target="../media/image66.png"/><Relationship Id="rId65" Type="http://schemas.openxmlformats.org/officeDocument/2006/relationships/image" Target="../media/image65.png"/><Relationship Id="rId64" Type="http://schemas.openxmlformats.org/officeDocument/2006/relationships/image" Target="../media/image64.png"/><Relationship Id="rId63" Type="http://schemas.openxmlformats.org/officeDocument/2006/relationships/image" Target="../media/image63.png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6.png"/><Relationship Id="rId59" Type="http://schemas.openxmlformats.org/officeDocument/2006/relationships/image" Target="../media/image59.png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jpe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5" Type="http://schemas.openxmlformats.org/officeDocument/2006/relationships/slideLayout" Target="../slideLayouts/slideLayout1.xml"/><Relationship Id="rId124" Type="http://schemas.openxmlformats.org/officeDocument/2006/relationships/image" Target="../media/image124.png"/><Relationship Id="rId123" Type="http://schemas.openxmlformats.org/officeDocument/2006/relationships/image" Target="../media/image123.png"/><Relationship Id="rId122" Type="http://schemas.openxmlformats.org/officeDocument/2006/relationships/image" Target="../media/image122.png"/><Relationship Id="rId121" Type="http://schemas.openxmlformats.org/officeDocument/2006/relationships/image" Target="../media/image121.png"/><Relationship Id="rId120" Type="http://schemas.openxmlformats.org/officeDocument/2006/relationships/image" Target="../media/image120.png"/><Relationship Id="rId12" Type="http://schemas.openxmlformats.org/officeDocument/2006/relationships/image" Target="../media/image12.png"/><Relationship Id="rId119" Type="http://schemas.openxmlformats.org/officeDocument/2006/relationships/image" Target="../media/image119.png"/><Relationship Id="rId118" Type="http://schemas.openxmlformats.org/officeDocument/2006/relationships/image" Target="../media/image118.png"/><Relationship Id="rId117" Type="http://schemas.openxmlformats.org/officeDocument/2006/relationships/image" Target="../media/image117.png"/><Relationship Id="rId116" Type="http://schemas.openxmlformats.org/officeDocument/2006/relationships/image" Target="../media/image116.png"/><Relationship Id="rId115" Type="http://schemas.openxmlformats.org/officeDocument/2006/relationships/image" Target="../media/image115.png"/><Relationship Id="rId114" Type="http://schemas.openxmlformats.org/officeDocument/2006/relationships/image" Target="../media/image114.png"/><Relationship Id="rId113" Type="http://schemas.openxmlformats.org/officeDocument/2006/relationships/image" Target="../media/image113.png"/><Relationship Id="rId112" Type="http://schemas.openxmlformats.org/officeDocument/2006/relationships/image" Target="../media/image112.png"/><Relationship Id="rId111" Type="http://schemas.openxmlformats.org/officeDocument/2006/relationships/image" Target="../media/image111.png"/><Relationship Id="rId110" Type="http://schemas.openxmlformats.org/officeDocument/2006/relationships/image" Target="../media/image110.png"/><Relationship Id="rId11" Type="http://schemas.openxmlformats.org/officeDocument/2006/relationships/image" Target="../media/image11.png"/><Relationship Id="rId109" Type="http://schemas.openxmlformats.org/officeDocument/2006/relationships/image" Target="../media/image109.png"/><Relationship Id="rId108" Type="http://schemas.openxmlformats.org/officeDocument/2006/relationships/image" Target="../media/image108.png"/><Relationship Id="rId107" Type="http://schemas.openxmlformats.org/officeDocument/2006/relationships/image" Target="../media/image107.png"/><Relationship Id="rId106" Type="http://schemas.openxmlformats.org/officeDocument/2006/relationships/image" Target="../media/image106.png"/><Relationship Id="rId105" Type="http://schemas.openxmlformats.org/officeDocument/2006/relationships/image" Target="../media/image105.png"/><Relationship Id="rId104" Type="http://schemas.openxmlformats.org/officeDocument/2006/relationships/image" Target="../media/image104.png"/><Relationship Id="rId103" Type="http://schemas.openxmlformats.org/officeDocument/2006/relationships/image" Target="../media/image103.png"/><Relationship Id="rId102" Type="http://schemas.openxmlformats.org/officeDocument/2006/relationships/image" Target="../media/image102.png"/><Relationship Id="rId101" Type="http://schemas.openxmlformats.org/officeDocument/2006/relationships/image" Target="../media/image101.png"/><Relationship Id="rId100" Type="http://schemas.openxmlformats.org/officeDocument/2006/relationships/image" Target="../media/image100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806450" y="50800"/>
            <a:ext cx="539750" cy="228727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12" name="Rounded Rectangle 11"/>
          <p:cNvSpPr/>
          <p:nvPr/>
        </p:nvSpPr>
        <p:spPr>
          <a:xfrm>
            <a:off x="53975" y="50800"/>
            <a:ext cx="539750" cy="228727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74" name="Rounded Rectangle 273"/>
          <p:cNvSpPr/>
          <p:nvPr/>
        </p:nvSpPr>
        <p:spPr>
          <a:xfrm>
            <a:off x="1512471" y="50798"/>
            <a:ext cx="1895408" cy="1316535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58" name="Rounded Rectangle 257"/>
          <p:cNvSpPr/>
          <p:nvPr/>
        </p:nvSpPr>
        <p:spPr>
          <a:xfrm>
            <a:off x="1788873" y="1417992"/>
            <a:ext cx="3752599" cy="1535168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99" name="Rounded Rectangle 98"/>
          <p:cNvSpPr/>
          <p:nvPr/>
        </p:nvSpPr>
        <p:spPr>
          <a:xfrm>
            <a:off x="3617624" y="122195"/>
            <a:ext cx="1937179" cy="1094051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153" name="Picture 152" descr="golem_1_00001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3393" y="461401"/>
            <a:ext cx="177158" cy="220706"/>
          </a:xfrm>
          <a:prstGeom prst="rect">
            <a:avLst/>
          </a:prstGeom>
        </p:spPr>
      </p:pic>
      <p:sp>
        <p:nvSpPr>
          <p:cNvPr id="89" name="Rectangles 88"/>
          <p:cNvSpPr/>
          <p:nvPr/>
        </p:nvSpPr>
        <p:spPr>
          <a:xfrm>
            <a:off x="3223895" y="584200"/>
            <a:ext cx="141605" cy="204470"/>
          </a:xfrm>
          <a:prstGeom prst="rect">
            <a:avLst/>
          </a:prstGeom>
          <a:solidFill>
            <a:srgbClr val="E65C19">
              <a:alpha val="20000"/>
            </a:srgbClr>
          </a:solidFill>
          <a:ln w="6350" cap="rnd">
            <a:solidFill>
              <a:srgbClr val="E65C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83" name="Picture 82" descr="ram-rider_1_0000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582295"/>
            <a:ext cx="139065" cy="201295"/>
          </a:xfrm>
          <a:prstGeom prst="rect">
            <a:avLst/>
          </a:prstGeom>
        </p:spPr>
      </p:pic>
      <p:pic>
        <p:nvPicPr>
          <p:cNvPr id="15" name="Picture 14" descr="queen-tower_1_0009683_o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65" y="101161"/>
            <a:ext cx="275809" cy="32380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00075" y="1184910"/>
            <a:ext cx="215265" cy="635"/>
          </a:xfrm>
          <a:prstGeom prst="straightConnector1">
            <a:avLst/>
          </a:prstGeom>
          <a:ln w="19050" cap="rnd" cmpd="sng">
            <a:solidFill>
              <a:schemeClr val="accent1">
                <a:shade val="50000"/>
              </a:schemeClr>
            </a:solidFill>
            <a:prstDash val="solid"/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53670" y="212090"/>
            <a:ext cx="394335" cy="626745"/>
          </a:xfrm>
          <a:prstGeom prst="roundRect">
            <a:avLst>
              <a:gd name="adj" fmla="val 9305"/>
            </a:avLst>
          </a:pr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8" name="Rounded Rectangle 7"/>
          <p:cNvSpPr/>
          <p:nvPr/>
        </p:nvSpPr>
        <p:spPr>
          <a:xfrm>
            <a:off x="104775" y="170180"/>
            <a:ext cx="394335" cy="626745"/>
          </a:xfrm>
          <a:prstGeom prst="roundRect">
            <a:avLst>
              <a:gd name="adj" fmla="val 7972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19" name="Oval 18"/>
          <p:cNvSpPr/>
          <p:nvPr/>
        </p:nvSpPr>
        <p:spPr>
          <a:xfrm>
            <a:off x="197330" y="865808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0" name="Oval 19"/>
          <p:cNvSpPr/>
          <p:nvPr/>
        </p:nvSpPr>
        <p:spPr>
          <a:xfrm>
            <a:off x="295981" y="865808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1" name="Oval 20"/>
          <p:cNvSpPr/>
          <p:nvPr/>
        </p:nvSpPr>
        <p:spPr>
          <a:xfrm>
            <a:off x="394633" y="865808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5" name="Rounded Rectangle 24"/>
          <p:cNvSpPr/>
          <p:nvPr/>
        </p:nvSpPr>
        <p:spPr>
          <a:xfrm>
            <a:off x="153670" y="962025"/>
            <a:ext cx="384175" cy="609600"/>
          </a:xfrm>
          <a:prstGeom prst="roundRect">
            <a:avLst>
              <a:gd name="adj" fmla="val 9305"/>
            </a:avLst>
          </a:prstGeom>
          <a:blipFill rotWithShape="1">
            <a:blip r:embed="rId6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6" name="Rounded Rectangle 25"/>
          <p:cNvSpPr/>
          <p:nvPr/>
        </p:nvSpPr>
        <p:spPr>
          <a:xfrm>
            <a:off x="104775" y="918845"/>
            <a:ext cx="384175" cy="609600"/>
          </a:xfrm>
          <a:prstGeom prst="roundRect">
            <a:avLst>
              <a:gd name="adj" fmla="val 7972"/>
            </a:avLst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8" name="Rounded Rectangle 27"/>
          <p:cNvSpPr/>
          <p:nvPr/>
        </p:nvSpPr>
        <p:spPr>
          <a:xfrm>
            <a:off x="104775" y="1642745"/>
            <a:ext cx="408940" cy="648970"/>
          </a:xfrm>
          <a:prstGeom prst="roundRect">
            <a:avLst>
              <a:gd name="adj" fmla="val 7972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35" name="Text Box 34"/>
          <p:cNvSpPr txBox="1"/>
          <p:nvPr/>
        </p:nvSpPr>
        <p:spPr>
          <a:xfrm>
            <a:off x="183856" y="66978"/>
            <a:ext cx="281940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550" b="1"/>
              <a:t>原视频流</a:t>
            </a:r>
            <a:endParaRPr lang="zh-CN" altLang="en-US" sz="550" b="1"/>
          </a:p>
        </p:txBody>
      </p:sp>
      <p:sp>
        <p:nvSpPr>
          <p:cNvPr id="36" name="Rounded Rectangle 35"/>
          <p:cNvSpPr/>
          <p:nvPr/>
        </p:nvSpPr>
        <p:spPr>
          <a:xfrm>
            <a:off x="905510" y="212090"/>
            <a:ext cx="396875" cy="631825"/>
          </a:xfrm>
          <a:prstGeom prst="roundRect">
            <a:avLst>
              <a:gd name="adj" fmla="val 9305"/>
            </a:avLst>
          </a:prstGeom>
          <a:blipFill rotWithShape="1">
            <a:blip r:embed="rId9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37" name="Rounded Rectangle 36"/>
          <p:cNvSpPr/>
          <p:nvPr/>
        </p:nvSpPr>
        <p:spPr>
          <a:xfrm>
            <a:off x="857250" y="170180"/>
            <a:ext cx="396875" cy="631825"/>
          </a:xfrm>
          <a:prstGeom prst="roundRect">
            <a:avLst>
              <a:gd name="adj" fmla="val 7972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44" name="Rounded Rectangle 43"/>
          <p:cNvSpPr/>
          <p:nvPr/>
        </p:nvSpPr>
        <p:spPr>
          <a:xfrm>
            <a:off x="904240" y="953135"/>
            <a:ext cx="389890" cy="618490"/>
          </a:xfrm>
          <a:prstGeom prst="roundRect">
            <a:avLst>
              <a:gd name="adj" fmla="val 9305"/>
            </a:avLst>
          </a:prstGeom>
          <a:blipFill rotWithShape="1">
            <a:blip r:embed="rId11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45" name="Rounded Rectangle 44"/>
          <p:cNvSpPr/>
          <p:nvPr/>
        </p:nvSpPr>
        <p:spPr>
          <a:xfrm>
            <a:off x="855980" y="911225"/>
            <a:ext cx="389890" cy="618490"/>
          </a:xfrm>
          <a:prstGeom prst="roundRect">
            <a:avLst>
              <a:gd name="adj" fmla="val 7972"/>
            </a:avLst>
          </a:prstGeom>
          <a:blipFill rotWithShape="1"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47" name="Rounded Rectangle 46"/>
          <p:cNvSpPr/>
          <p:nvPr/>
        </p:nvSpPr>
        <p:spPr>
          <a:xfrm>
            <a:off x="872490" y="1643380"/>
            <a:ext cx="408305" cy="648335"/>
          </a:xfrm>
          <a:prstGeom prst="roundRect">
            <a:avLst>
              <a:gd name="adj" fmla="val 7972"/>
            </a:avLst>
          </a:prstGeom>
          <a:blipFill rotWithShape="1"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grpSp>
        <p:nvGrpSpPr>
          <p:cNvPr id="72" name="Group 71"/>
          <p:cNvGrpSpPr/>
          <p:nvPr/>
        </p:nvGrpSpPr>
        <p:grpSpPr>
          <a:xfrm>
            <a:off x="1357598" y="630727"/>
            <a:ext cx="157363" cy="554097"/>
            <a:chOff x="5558" y="4314"/>
            <a:chExt cx="1144" cy="1009"/>
          </a:xfrm>
        </p:grpSpPr>
        <p:grpSp>
          <p:nvGrpSpPr>
            <p:cNvPr id="70" name="Group 69"/>
            <p:cNvGrpSpPr/>
            <p:nvPr/>
          </p:nvGrpSpPr>
          <p:grpSpPr>
            <a:xfrm>
              <a:off x="5558" y="4316"/>
              <a:ext cx="346" cy="1007"/>
              <a:chOff x="5625" y="4316"/>
              <a:chExt cx="627" cy="10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5625" y="5320"/>
                <a:ext cx="585" cy="3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6246" y="4316"/>
                <a:ext cx="6" cy="1001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>
              <a:off x="5904" y="4314"/>
              <a:ext cx="798" cy="0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/>
          <p:cNvSpPr/>
          <p:nvPr/>
        </p:nvSpPr>
        <p:spPr>
          <a:xfrm>
            <a:off x="1539134" y="78350"/>
            <a:ext cx="959850" cy="1181741"/>
          </a:xfrm>
          <a:prstGeom prst="roundRect">
            <a:avLst>
              <a:gd name="adj" fmla="val 7972"/>
            </a:avLst>
          </a:prstGeom>
          <a:blipFill rotWithShape="1">
            <a:blip r:embed="rId1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75" name="Text Box 74"/>
          <p:cNvSpPr txBox="1"/>
          <p:nvPr/>
        </p:nvSpPr>
        <p:spPr>
          <a:xfrm>
            <a:off x="1914949" y="1260091"/>
            <a:ext cx="281940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550" b="1"/>
              <a:t>手工标记</a:t>
            </a:r>
            <a:endParaRPr lang="zh-CN" altLang="en-US" sz="550" b="1"/>
          </a:p>
        </p:txBody>
      </p:sp>
      <p:sp>
        <p:nvSpPr>
          <p:cNvPr id="13" name="Rectangles 12"/>
          <p:cNvSpPr/>
          <p:nvPr/>
        </p:nvSpPr>
        <p:spPr>
          <a:xfrm>
            <a:off x="2547865" y="101161"/>
            <a:ext cx="277290" cy="324098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292498" y="101753"/>
            <a:ext cx="254183" cy="192266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2292498" y="294020"/>
            <a:ext cx="116130" cy="130943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05665" y="424073"/>
            <a:ext cx="141015" cy="889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king-tower_0_0006313_or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6384" y="910812"/>
            <a:ext cx="279068" cy="313433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2549346" y="910812"/>
            <a:ext cx="276105" cy="313136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2045721" y="911108"/>
            <a:ext cx="503033" cy="84431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05400" y="1178918"/>
            <a:ext cx="342465" cy="45030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s 73"/>
          <p:cNvSpPr/>
          <p:nvPr/>
        </p:nvSpPr>
        <p:spPr>
          <a:xfrm>
            <a:off x="2047203" y="994651"/>
            <a:ext cx="164715" cy="185156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77" name="Text Box 76"/>
          <p:cNvSpPr txBox="1"/>
          <p:nvPr/>
        </p:nvSpPr>
        <p:spPr>
          <a:xfrm>
            <a:off x="2844635" y="502871"/>
            <a:ext cx="215900" cy="127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420" b="1">
                <a:latin typeface="Times New Roman" panose="02020603050405020304" charset="0"/>
                <a:cs typeface="Times New Roman" panose="02020603050405020304" charset="0"/>
              </a:rPr>
              <a:t>SAM</a:t>
            </a:r>
            <a:endParaRPr lang="en-US" altLang="zh-CN" sz="42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420" b="1">
                <a:latin typeface="Times New Roman" panose="02020603050405020304" charset="0"/>
                <a:cs typeface="Times New Roman" panose="02020603050405020304" charset="0"/>
              </a:rPr>
              <a:t>前景分割</a:t>
            </a:r>
            <a:endParaRPr lang="zh-CN" altLang="en-US" sz="42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2517648" y="2878889"/>
            <a:ext cx="416528" cy="118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2836455" y="710592"/>
            <a:ext cx="236855" cy="50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25" b="1"/>
              <a:t>原图</a:t>
            </a:r>
            <a:r>
              <a:rPr lang="en-US" altLang="zh-CN" sz="325" b="1"/>
              <a:t>+</a:t>
            </a:r>
            <a:r>
              <a:rPr lang="zh-CN" altLang="en-US" sz="325" b="1"/>
              <a:t>边界框</a:t>
            </a:r>
            <a:endParaRPr lang="zh-CN" altLang="en-US" sz="325" b="1"/>
          </a:p>
        </p:txBody>
      </p:sp>
      <p:sp>
        <p:nvSpPr>
          <p:cNvPr id="95" name="Rectangles 94"/>
          <p:cNvSpPr/>
          <p:nvPr/>
        </p:nvSpPr>
        <p:spPr>
          <a:xfrm>
            <a:off x="3083485" y="911108"/>
            <a:ext cx="281556" cy="313136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81" name="Picture 80" descr="king-tower_0_00063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86744" y="918811"/>
            <a:ext cx="276994" cy="310766"/>
          </a:xfrm>
          <a:prstGeom prst="rect">
            <a:avLst/>
          </a:prstGeom>
        </p:spPr>
      </p:pic>
      <p:sp>
        <p:nvSpPr>
          <p:cNvPr id="86" name="Rectangles 85"/>
          <p:cNvSpPr/>
          <p:nvPr/>
        </p:nvSpPr>
        <p:spPr>
          <a:xfrm>
            <a:off x="3087370" y="100965"/>
            <a:ext cx="277495" cy="323850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85" name="Picture 84" descr="queen-tower_1_0009683_proces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9910" y="102870"/>
            <a:ext cx="274955" cy="322580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2096380" y="733951"/>
            <a:ext cx="616793" cy="213893"/>
            <a:chOff x="6712" y="2213"/>
            <a:chExt cx="2082" cy="722"/>
          </a:xfrm>
        </p:grpSpPr>
        <p:pic>
          <p:nvPicPr>
            <p:cNvPr id="56" name="Picture 55" descr="cannon_0_0000704_or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36" y="2214"/>
              <a:ext cx="558" cy="543"/>
            </a:xfrm>
            <a:prstGeom prst="rect">
              <a:avLst/>
            </a:prstGeom>
          </p:spPr>
        </p:pic>
        <p:sp>
          <p:nvSpPr>
            <p:cNvPr id="58" name="Rectangles 57"/>
            <p:cNvSpPr/>
            <p:nvPr/>
          </p:nvSpPr>
          <p:spPr>
            <a:xfrm>
              <a:off x="8236" y="2214"/>
              <a:ext cx="553" cy="543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40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6712" y="2213"/>
              <a:ext cx="1528" cy="341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012" y="2757"/>
              <a:ext cx="1224" cy="178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s 60"/>
            <p:cNvSpPr/>
            <p:nvPr/>
          </p:nvSpPr>
          <p:spPr>
            <a:xfrm>
              <a:off x="6712" y="2554"/>
              <a:ext cx="339" cy="381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4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316790" y="570421"/>
            <a:ext cx="508365" cy="204413"/>
            <a:chOff x="7456" y="1661"/>
            <a:chExt cx="1716" cy="690"/>
          </a:xfrm>
        </p:grpSpPr>
        <p:pic>
          <p:nvPicPr>
            <p:cNvPr id="27" name="Picture 26" descr="ram-rider_1_0000088_or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96" y="1662"/>
              <a:ext cx="476" cy="688"/>
            </a:xfrm>
            <a:prstGeom prst="rect">
              <a:avLst/>
            </a:prstGeom>
          </p:spPr>
        </p:pic>
        <p:sp>
          <p:nvSpPr>
            <p:cNvPr id="30" name="Rectangles 29"/>
            <p:cNvSpPr/>
            <p:nvPr/>
          </p:nvSpPr>
          <p:spPr>
            <a:xfrm>
              <a:off x="8696" y="1661"/>
              <a:ext cx="477" cy="691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40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456" y="1664"/>
              <a:ext cx="1245" cy="165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9" y="2187"/>
              <a:ext cx="1237" cy="162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s 51"/>
            <p:cNvSpPr/>
            <p:nvPr/>
          </p:nvSpPr>
          <p:spPr>
            <a:xfrm>
              <a:off x="7459" y="1825"/>
              <a:ext cx="223" cy="362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4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07341" y="445107"/>
            <a:ext cx="604054" cy="226335"/>
            <a:chOff x="6749" y="1238"/>
            <a:chExt cx="2039" cy="764"/>
          </a:xfrm>
        </p:grpSpPr>
        <p:grpSp>
          <p:nvGrpSpPr>
            <p:cNvPr id="48" name="Group 47"/>
            <p:cNvGrpSpPr/>
            <p:nvPr/>
          </p:nvGrpSpPr>
          <p:grpSpPr>
            <a:xfrm>
              <a:off x="8232" y="1238"/>
              <a:ext cx="556" cy="690"/>
              <a:chOff x="8232" y="1238"/>
              <a:chExt cx="556" cy="690"/>
            </a:xfrm>
          </p:grpSpPr>
          <p:pic>
            <p:nvPicPr>
              <p:cNvPr id="18" name="Picture 17" descr="magic-archer_1_0000081_or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2" y="1238"/>
                <a:ext cx="556" cy="691"/>
              </a:xfrm>
              <a:prstGeom prst="rect">
                <a:avLst/>
              </a:prstGeom>
            </p:spPr>
          </p:pic>
          <p:sp>
            <p:nvSpPr>
              <p:cNvPr id="29" name="Rectangles 28"/>
              <p:cNvSpPr/>
              <p:nvPr/>
            </p:nvSpPr>
            <p:spPr>
              <a:xfrm>
                <a:off x="8236" y="1238"/>
                <a:ext cx="552" cy="691"/>
              </a:xfrm>
              <a:prstGeom prst="rect">
                <a:avLst/>
              </a:prstGeom>
              <a:noFill/>
              <a:ln w="6350" cap="rnd">
                <a:solidFill>
                  <a:srgbClr val="B51B7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84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6751" y="1239"/>
              <a:ext cx="1485" cy="430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12" y="1929"/>
              <a:ext cx="1219" cy="69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s 32"/>
            <p:cNvSpPr/>
            <p:nvPr/>
          </p:nvSpPr>
          <p:spPr>
            <a:xfrm>
              <a:off x="6749" y="1672"/>
              <a:ext cx="263" cy="331"/>
            </a:xfrm>
            <a:prstGeom prst="rect">
              <a:avLst/>
            </a:prstGeom>
            <a:noFill/>
            <a:ln w="6350"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40"/>
            </a:p>
          </p:txBody>
        </p:sp>
      </p:grpSp>
      <p:sp>
        <p:nvSpPr>
          <p:cNvPr id="87" name="Rectangles 86"/>
          <p:cNvSpPr/>
          <p:nvPr/>
        </p:nvSpPr>
        <p:spPr>
          <a:xfrm>
            <a:off x="3088640" y="444500"/>
            <a:ext cx="163830" cy="204470"/>
          </a:xfrm>
          <a:prstGeom prst="rect">
            <a:avLst/>
          </a:prstGeom>
          <a:solidFill>
            <a:srgbClr val="B51B75">
              <a:alpha val="20000"/>
            </a:srgbClr>
          </a:solidFill>
          <a:ln w="6350" cap="rnd">
            <a:solidFill>
              <a:srgbClr val="B51B7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82" name="Picture 81" descr="magic-archer_1_00000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87370" y="445135"/>
            <a:ext cx="164465" cy="204470"/>
          </a:xfrm>
          <a:prstGeom prst="rect">
            <a:avLst/>
          </a:prstGeom>
        </p:spPr>
      </p:pic>
      <p:sp>
        <p:nvSpPr>
          <p:cNvPr id="93" name="Rectangles 92"/>
          <p:cNvSpPr/>
          <p:nvPr/>
        </p:nvSpPr>
        <p:spPr>
          <a:xfrm>
            <a:off x="3087370" y="734060"/>
            <a:ext cx="163830" cy="160655"/>
          </a:xfrm>
          <a:prstGeom prst="rect">
            <a:avLst/>
          </a:prstGeom>
          <a:solidFill>
            <a:srgbClr val="F8D082">
              <a:alpha val="20000"/>
            </a:srgbClr>
          </a:solidFill>
          <a:ln w="6350" cap="rnd">
            <a:solidFill>
              <a:srgbClr val="F8D0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pic>
        <p:nvPicPr>
          <p:cNvPr id="84" name="Picture 83" descr="cannon_0_000070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89910" y="734695"/>
            <a:ext cx="163830" cy="15938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4420013" y="130576"/>
            <a:ext cx="352425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切片数据集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 descr="balloon_1_00000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27993" y="119825"/>
            <a:ext cx="207079" cy="260404"/>
          </a:xfrm>
          <a:prstGeom prst="rect">
            <a:avLst/>
          </a:prstGeom>
        </p:spPr>
      </p:pic>
      <p:pic>
        <p:nvPicPr>
          <p:cNvPr id="102" name="Picture 101" descr="bandit_1_00000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89948" y="678848"/>
            <a:ext cx="122648" cy="141608"/>
          </a:xfrm>
          <a:prstGeom prst="rect">
            <a:avLst/>
          </a:prstGeom>
        </p:spPr>
      </p:pic>
      <p:pic>
        <p:nvPicPr>
          <p:cNvPr id="103" name="Picture 102" descr="barbarian_1_5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1464" y="1093006"/>
            <a:ext cx="130646" cy="119685"/>
          </a:xfrm>
          <a:prstGeom prst="rect">
            <a:avLst/>
          </a:prstGeom>
        </p:spPr>
      </p:pic>
      <p:pic>
        <p:nvPicPr>
          <p:cNvPr id="104" name="Picture 103" descr="battle-ram_1_00000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01338" y="664332"/>
            <a:ext cx="99836" cy="170640"/>
          </a:xfrm>
          <a:prstGeom prst="rect">
            <a:avLst/>
          </a:prstGeom>
        </p:spPr>
      </p:pic>
      <p:pic>
        <p:nvPicPr>
          <p:cNvPr id="105" name="Picture 104" descr="bomb-tower_1_00000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51871" y="382598"/>
            <a:ext cx="189600" cy="275513"/>
          </a:xfrm>
          <a:prstGeom prst="rect">
            <a:avLst/>
          </a:prstGeom>
        </p:spPr>
      </p:pic>
      <p:pic>
        <p:nvPicPr>
          <p:cNvPr id="106" name="Picture 105" descr="cannoneer-tower_1_00005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55949" y="126342"/>
            <a:ext cx="272254" cy="263663"/>
          </a:xfrm>
          <a:prstGeom prst="rect">
            <a:avLst/>
          </a:prstGeom>
        </p:spPr>
      </p:pic>
      <p:pic>
        <p:nvPicPr>
          <p:cNvPr id="107" name="Picture 106" descr="dagger-duchess-tower_1_00000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28203" y="122195"/>
            <a:ext cx="197303" cy="260404"/>
          </a:xfrm>
          <a:prstGeom prst="rect">
            <a:avLst/>
          </a:prstGeom>
        </p:spPr>
      </p:pic>
      <p:pic>
        <p:nvPicPr>
          <p:cNvPr id="108" name="Picture 107" descr="queen-tower_0_00077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22839" y="119825"/>
            <a:ext cx="218633" cy="259515"/>
          </a:xfrm>
          <a:prstGeom prst="rect">
            <a:avLst/>
          </a:prstGeom>
        </p:spPr>
      </p:pic>
      <p:pic>
        <p:nvPicPr>
          <p:cNvPr id="109" name="Picture 108" descr="hog-rider_0_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02780" y="843267"/>
            <a:ext cx="163234" cy="168566"/>
          </a:xfrm>
          <a:prstGeom prst="rect">
            <a:avLst/>
          </a:prstGeom>
        </p:spPr>
      </p:pic>
      <p:pic>
        <p:nvPicPr>
          <p:cNvPr id="110" name="Picture 109" descr="hog-rider_0_3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27993" y="834972"/>
            <a:ext cx="190489" cy="176861"/>
          </a:xfrm>
          <a:prstGeom prst="rect">
            <a:avLst/>
          </a:prstGeom>
        </p:spPr>
      </p:pic>
      <p:pic>
        <p:nvPicPr>
          <p:cNvPr id="111" name="Picture 110" descr="hog-rider_1_000048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35071" y="993466"/>
            <a:ext cx="151088" cy="202931"/>
          </a:xfrm>
          <a:prstGeom prst="rect">
            <a:avLst/>
          </a:prstGeom>
        </p:spPr>
      </p:pic>
      <p:pic>
        <p:nvPicPr>
          <p:cNvPr id="112" name="Picture 111" descr="hog-rider_1_00004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27993" y="1011833"/>
            <a:ext cx="207079" cy="180120"/>
          </a:xfrm>
          <a:prstGeom prst="rect">
            <a:avLst/>
          </a:prstGeom>
        </p:spPr>
      </p:pic>
      <p:pic>
        <p:nvPicPr>
          <p:cNvPr id="113" name="Picture 112" descr="ice-spirit_0_00000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64634" y="1098635"/>
            <a:ext cx="110798" cy="105465"/>
          </a:xfrm>
          <a:prstGeom prst="rect">
            <a:avLst/>
          </a:prstGeom>
        </p:spPr>
      </p:pic>
      <p:pic>
        <p:nvPicPr>
          <p:cNvPr id="115" name="Picture 114" descr="ice-spirit_0_000030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375431" y="1113447"/>
            <a:ext cx="94208" cy="94208"/>
          </a:xfrm>
          <a:prstGeom prst="rect">
            <a:avLst/>
          </a:prstGeom>
        </p:spPr>
      </p:pic>
      <p:pic>
        <p:nvPicPr>
          <p:cNvPr id="117" name="Picture 116" descr="musketeer_0_2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98438" y="1011833"/>
            <a:ext cx="177750" cy="191970"/>
          </a:xfrm>
          <a:prstGeom prst="rect">
            <a:avLst/>
          </a:prstGeom>
        </p:spPr>
      </p:pic>
      <p:pic>
        <p:nvPicPr>
          <p:cNvPr id="118" name="Picture 117" descr="musketeer_0_0001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952683" y="999687"/>
            <a:ext cx="173306" cy="204413"/>
          </a:xfrm>
          <a:prstGeom prst="rect">
            <a:avLst/>
          </a:prstGeom>
        </p:spPr>
      </p:pic>
      <p:pic>
        <p:nvPicPr>
          <p:cNvPr id="119" name="Picture 118" descr="musketeer_0_00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986159" y="872892"/>
            <a:ext cx="73766" cy="138941"/>
          </a:xfrm>
          <a:prstGeom prst="rect">
            <a:avLst/>
          </a:prstGeom>
        </p:spPr>
      </p:pic>
      <p:pic>
        <p:nvPicPr>
          <p:cNvPr id="120" name="Picture 119" descr="musketeer_0_attack_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072960" y="848007"/>
            <a:ext cx="100429" cy="163826"/>
          </a:xfrm>
          <a:prstGeom prst="rect">
            <a:avLst/>
          </a:prstGeom>
        </p:spPr>
      </p:pic>
      <p:pic>
        <p:nvPicPr>
          <p:cNvPr id="121" name="Picture 120" descr="pekka_1_0000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601174" y="653075"/>
            <a:ext cx="199376" cy="194636"/>
          </a:xfrm>
          <a:prstGeom prst="rect">
            <a:avLst/>
          </a:prstGeom>
        </p:spPr>
      </p:pic>
      <p:pic>
        <p:nvPicPr>
          <p:cNvPr id="122" name="Picture 121" descr="king-tower_0_000621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772110" y="890963"/>
            <a:ext cx="267218" cy="305434"/>
          </a:xfrm>
          <a:prstGeom prst="rect">
            <a:avLst/>
          </a:prstGeom>
        </p:spPr>
      </p:pic>
      <p:pic>
        <p:nvPicPr>
          <p:cNvPr id="125" name="Picture 124" descr="king-tower_1_freeze_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96769" y="890963"/>
            <a:ext cx="244703" cy="300990"/>
          </a:xfrm>
          <a:prstGeom prst="rect">
            <a:avLst/>
          </a:prstGeom>
        </p:spPr>
      </p:pic>
      <p:pic>
        <p:nvPicPr>
          <p:cNvPr id="128" name="Picture 127" descr="inferno-tower_1_000003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60790" y="383783"/>
            <a:ext cx="164715" cy="266033"/>
          </a:xfrm>
          <a:prstGeom prst="rect">
            <a:avLst/>
          </a:prstGeom>
        </p:spPr>
      </p:pic>
      <p:pic>
        <p:nvPicPr>
          <p:cNvPr id="129" name="Picture 128" descr="tesla_1_00000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367276" y="658111"/>
            <a:ext cx="171529" cy="232556"/>
          </a:xfrm>
          <a:prstGeom prst="rect">
            <a:avLst/>
          </a:prstGeom>
        </p:spPr>
      </p:pic>
      <p:pic>
        <p:nvPicPr>
          <p:cNvPr id="130" name="Picture 129" descr="tesla-evolution_0_000007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203746" y="658111"/>
            <a:ext cx="148125" cy="227224"/>
          </a:xfrm>
          <a:prstGeom prst="rect">
            <a:avLst/>
          </a:prstGeom>
        </p:spPr>
      </p:pic>
      <p:pic>
        <p:nvPicPr>
          <p:cNvPr id="131" name="Picture 130" descr="elixir-collector_1_000001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95779" y="686847"/>
            <a:ext cx="194044" cy="204116"/>
          </a:xfrm>
          <a:prstGeom prst="rect">
            <a:avLst/>
          </a:prstGeom>
        </p:spPr>
      </p:pic>
      <p:pic>
        <p:nvPicPr>
          <p:cNvPr id="132" name="Picture 131" descr="tombstone_1_00000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802920" y="688032"/>
            <a:ext cx="187823" cy="230779"/>
          </a:xfrm>
          <a:prstGeom prst="rect">
            <a:avLst/>
          </a:prstGeom>
        </p:spPr>
      </p:pic>
      <p:pic>
        <p:nvPicPr>
          <p:cNvPr id="133" name="Picture 132" descr="x-bow_1_000001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984521" y="485101"/>
            <a:ext cx="194636" cy="190193"/>
          </a:xfrm>
          <a:prstGeom prst="rect">
            <a:avLst/>
          </a:prstGeom>
        </p:spPr>
      </p:pic>
      <p:pic>
        <p:nvPicPr>
          <p:cNvPr id="134" name="Picture 133" descr="mortar_1_000002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802624" y="480065"/>
            <a:ext cx="188119" cy="206783"/>
          </a:xfrm>
          <a:prstGeom prst="rect">
            <a:avLst/>
          </a:prstGeom>
        </p:spPr>
      </p:pic>
      <p:pic>
        <p:nvPicPr>
          <p:cNvPr id="135" name="Picture 134" descr="musketeer_0_59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176351" y="874373"/>
            <a:ext cx="85913" cy="137460"/>
          </a:xfrm>
          <a:prstGeom prst="rect">
            <a:avLst/>
          </a:prstGeom>
        </p:spPr>
      </p:pic>
      <p:pic>
        <p:nvPicPr>
          <p:cNvPr id="137" name="Picture 136" descr="ice-spirit-evolution_1_00000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550219" y="1098635"/>
            <a:ext cx="91245" cy="114056"/>
          </a:xfrm>
          <a:prstGeom prst="rect">
            <a:avLst/>
          </a:prstGeom>
        </p:spPr>
      </p:pic>
      <p:pic>
        <p:nvPicPr>
          <p:cNvPr id="138" name="Picture 137" descr="ice-spirit-evolution_0_000001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469639" y="1119076"/>
            <a:ext cx="90653" cy="82950"/>
          </a:xfrm>
          <a:prstGeom prst="rect">
            <a:avLst/>
          </a:prstGeom>
        </p:spPr>
      </p:pic>
      <p:pic>
        <p:nvPicPr>
          <p:cNvPr id="139" name="Picture 138" descr="fire-spirit_1_00000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278854" y="981912"/>
            <a:ext cx="82358" cy="123833"/>
          </a:xfrm>
          <a:prstGeom prst="rect">
            <a:avLst/>
          </a:prstGeom>
        </p:spPr>
      </p:pic>
      <p:pic>
        <p:nvPicPr>
          <p:cNvPr id="140" name="Picture 139" descr="fire-spirit_1_000005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361508" y="999687"/>
            <a:ext cx="90653" cy="110205"/>
          </a:xfrm>
          <a:prstGeom prst="rect">
            <a:avLst/>
          </a:prstGeom>
        </p:spPr>
      </p:pic>
      <p:pic>
        <p:nvPicPr>
          <p:cNvPr id="141" name="Picture 140" descr="electro-spirit_1_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459566" y="1014203"/>
            <a:ext cx="90653" cy="99244"/>
          </a:xfrm>
          <a:prstGeom prst="rect">
            <a:avLst/>
          </a:prstGeom>
        </p:spPr>
      </p:pic>
      <p:pic>
        <p:nvPicPr>
          <p:cNvPr id="142" name="Picture 141" descr="electro-spirit_1_4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543109" y="1014203"/>
            <a:ext cx="105169" cy="88875"/>
          </a:xfrm>
          <a:prstGeom prst="rect">
            <a:avLst/>
          </a:prstGeom>
        </p:spPr>
      </p:pic>
      <p:pic>
        <p:nvPicPr>
          <p:cNvPr id="143" name="Picture 142" descr="elite-barbarian_1_000006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627540" y="975691"/>
            <a:ext cx="144570" cy="111983"/>
          </a:xfrm>
          <a:prstGeom prst="rect">
            <a:avLst/>
          </a:prstGeom>
        </p:spPr>
      </p:pic>
      <p:pic>
        <p:nvPicPr>
          <p:cNvPr id="145" name="Picture 144" descr="heal-spirit_1_000001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361508" y="890371"/>
            <a:ext cx="70508" cy="91541"/>
          </a:xfrm>
          <a:prstGeom prst="rect">
            <a:avLst/>
          </a:prstGeom>
        </p:spPr>
      </p:pic>
      <p:pic>
        <p:nvPicPr>
          <p:cNvPr id="146" name="Picture 145" descr="heal-spirit_1_000002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4262264" y="893037"/>
            <a:ext cx="98059" cy="88875"/>
          </a:xfrm>
          <a:prstGeom prst="rect">
            <a:avLst/>
          </a:prstGeom>
        </p:spPr>
      </p:pic>
      <p:pic>
        <p:nvPicPr>
          <p:cNvPr id="147" name="Picture 146" descr="ice-spirit-evolution-symbol_1_000000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443273" y="904887"/>
            <a:ext cx="78803" cy="96874"/>
          </a:xfrm>
          <a:prstGeom prst="rect">
            <a:avLst/>
          </a:prstGeom>
        </p:spPr>
      </p:pic>
      <p:pic>
        <p:nvPicPr>
          <p:cNvPr id="148" name="Picture 147" descr="evolution-symbol_0_000002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35406" y="911108"/>
            <a:ext cx="92134" cy="92134"/>
          </a:xfrm>
          <a:prstGeom prst="rect">
            <a:avLst/>
          </a:prstGeom>
        </p:spPr>
      </p:pic>
      <p:pic>
        <p:nvPicPr>
          <p:cNvPr id="149" name="Picture 148" descr="barbarian-evolution_1_000003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629910" y="817790"/>
            <a:ext cx="142200" cy="157901"/>
          </a:xfrm>
          <a:prstGeom prst="rect">
            <a:avLst/>
          </a:prstGeom>
        </p:spPr>
      </p:pic>
      <p:pic>
        <p:nvPicPr>
          <p:cNvPr id="154" name="Picture 153" descr="elixir_0_0000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787515" y="208700"/>
            <a:ext cx="81469" cy="81469"/>
          </a:xfrm>
          <a:prstGeom prst="rect">
            <a:avLst/>
          </a:prstGeom>
        </p:spPr>
      </p:pic>
      <p:pic>
        <p:nvPicPr>
          <p:cNvPr id="155" name="Picture 154" descr="elixir_0_000043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798773" y="390005"/>
            <a:ext cx="70211" cy="87098"/>
          </a:xfrm>
          <a:prstGeom prst="rect">
            <a:avLst/>
          </a:prstGeom>
        </p:spPr>
      </p:pic>
      <p:pic>
        <p:nvPicPr>
          <p:cNvPr id="156" name="Picture 155" descr="elixir_0_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886463" y="391782"/>
            <a:ext cx="75840" cy="83839"/>
          </a:xfrm>
          <a:prstGeom prst="rect">
            <a:avLst/>
          </a:prstGeom>
        </p:spPr>
      </p:pic>
      <p:pic>
        <p:nvPicPr>
          <p:cNvPr id="158" name="Picture 157" descr="elixir_0_000039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792255" y="294020"/>
            <a:ext cx="69619" cy="82061"/>
          </a:xfrm>
          <a:prstGeom prst="rect">
            <a:avLst/>
          </a:prstGeom>
        </p:spPr>
      </p:pic>
      <p:pic>
        <p:nvPicPr>
          <p:cNvPr id="163" name="Picture 162" descr="clock_0_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701603" y="209885"/>
            <a:ext cx="70804" cy="85320"/>
          </a:xfrm>
          <a:prstGeom prst="rect">
            <a:avLst/>
          </a:prstGeom>
        </p:spPr>
      </p:pic>
      <p:pic>
        <p:nvPicPr>
          <p:cNvPr id="164" name="Picture 163" descr="clock_1_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701306" y="390005"/>
            <a:ext cx="78506" cy="86209"/>
          </a:xfrm>
          <a:prstGeom prst="rect">
            <a:avLst/>
          </a:prstGeom>
        </p:spPr>
      </p:pic>
      <p:pic>
        <p:nvPicPr>
          <p:cNvPr id="165" name="Picture 164" descr="clock_0_000004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701306" y="300241"/>
            <a:ext cx="71100" cy="82358"/>
          </a:xfrm>
          <a:prstGeom prst="rect">
            <a:avLst/>
          </a:prstGeom>
        </p:spPr>
      </p:pic>
      <p:pic>
        <p:nvPicPr>
          <p:cNvPr id="167" name="Picture 166" descr="skeleton_0_0000009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537184" y="816605"/>
            <a:ext cx="111094" cy="108428"/>
          </a:xfrm>
          <a:prstGeom prst="rect">
            <a:avLst/>
          </a:prstGeom>
        </p:spPr>
      </p:pic>
      <p:pic>
        <p:nvPicPr>
          <p:cNvPr id="169" name="Picture 168" descr="skeleton_1_000206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4486229" y="816605"/>
            <a:ext cx="76433" cy="92726"/>
          </a:xfrm>
          <a:prstGeom prst="rect">
            <a:avLst/>
          </a:prstGeom>
        </p:spPr>
      </p:pic>
      <p:pic>
        <p:nvPicPr>
          <p:cNvPr id="171" name="Picture 170" descr="skeleton-evolution_1_00001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53805" y="807717"/>
            <a:ext cx="62805" cy="87394"/>
          </a:xfrm>
          <a:prstGeom prst="rect">
            <a:avLst/>
          </a:prstGeom>
        </p:spPr>
      </p:pic>
      <p:pic>
        <p:nvPicPr>
          <p:cNvPr id="173" name="Picture 172" descr="skeleton-evolution_0_000003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290408" y="807717"/>
            <a:ext cx="59546" cy="87394"/>
          </a:xfrm>
          <a:prstGeom prst="rect">
            <a:avLst/>
          </a:prstGeom>
        </p:spPr>
      </p:pic>
      <p:pic>
        <p:nvPicPr>
          <p:cNvPr id="174" name="Picture 173" descr="skeleton-evolution_1_0000103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416610" y="817493"/>
            <a:ext cx="69619" cy="87394"/>
          </a:xfrm>
          <a:prstGeom prst="rect">
            <a:avLst/>
          </a:prstGeom>
        </p:spPr>
      </p:pic>
      <p:pic>
        <p:nvPicPr>
          <p:cNvPr id="175" name="Picture 174" descr="the-log_0_attack_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3617624" y="758243"/>
            <a:ext cx="261885" cy="85024"/>
          </a:xfrm>
          <a:prstGeom prst="rect">
            <a:avLst/>
          </a:prstGeom>
        </p:spPr>
      </p:pic>
      <p:pic>
        <p:nvPicPr>
          <p:cNvPr id="177" name="Picture 176" descr="fireball_1_000019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189683" y="746097"/>
            <a:ext cx="86505" cy="128573"/>
          </a:xfrm>
          <a:prstGeom prst="rect">
            <a:avLst/>
          </a:prstGeom>
        </p:spPr>
      </p:pic>
      <p:pic>
        <p:nvPicPr>
          <p:cNvPr id="180" name="Picture 179" descr="giant-snowball_1_05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869436" y="735728"/>
            <a:ext cx="116723" cy="112279"/>
          </a:xfrm>
          <a:prstGeom prst="rect">
            <a:avLst/>
          </a:prstGeom>
        </p:spPr>
      </p:pic>
      <p:pic>
        <p:nvPicPr>
          <p:cNvPr id="182" name="Picture 181" descr="earthquake_1_1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638361" y="557978"/>
            <a:ext cx="241148" cy="193155"/>
          </a:xfrm>
          <a:prstGeom prst="rect">
            <a:avLst/>
          </a:prstGeom>
        </p:spPr>
      </p:pic>
      <p:pic>
        <p:nvPicPr>
          <p:cNvPr id="185" name="Picture 184" descr="arrows_1_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3887804" y="554720"/>
            <a:ext cx="250628" cy="196710"/>
          </a:xfrm>
          <a:prstGeom prst="rect">
            <a:avLst/>
          </a:prstGeom>
        </p:spPr>
      </p:pic>
      <p:pic>
        <p:nvPicPr>
          <p:cNvPr id="186" name="Picture 185" descr="rocket_1_08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071775" y="736617"/>
            <a:ext cx="104576" cy="133609"/>
          </a:xfrm>
          <a:prstGeom prst="rect">
            <a:avLst/>
          </a:prstGeom>
        </p:spPr>
      </p:pic>
      <p:pic>
        <p:nvPicPr>
          <p:cNvPr id="188" name="Picture 187" descr="goblin-barrel_1_000001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3976383" y="760910"/>
            <a:ext cx="105465" cy="110501"/>
          </a:xfrm>
          <a:prstGeom prst="rect">
            <a:avLst/>
          </a:prstGeom>
        </p:spPr>
      </p:pic>
      <p:pic>
        <p:nvPicPr>
          <p:cNvPr id="189" name="Picture 188" descr="goblin_0_0000083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4278854" y="683292"/>
            <a:ext cx="112871" cy="124425"/>
          </a:xfrm>
          <a:prstGeom prst="rect">
            <a:avLst/>
          </a:prstGeom>
        </p:spPr>
      </p:pic>
      <p:pic>
        <p:nvPicPr>
          <p:cNvPr id="191" name="Picture 190" descr="archer_1_0000161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281520" y="572791"/>
            <a:ext cx="110205" cy="139830"/>
          </a:xfrm>
          <a:prstGeom prst="rect">
            <a:avLst/>
          </a:prstGeom>
        </p:spPr>
      </p:pic>
      <p:pic>
        <p:nvPicPr>
          <p:cNvPr id="192" name="Picture 191" descr="archer-evolution_1_0000034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4375431" y="572791"/>
            <a:ext cx="125906" cy="145459"/>
          </a:xfrm>
          <a:prstGeom prst="rect">
            <a:avLst/>
          </a:prstGeom>
        </p:spPr>
      </p:pic>
      <p:pic>
        <p:nvPicPr>
          <p:cNvPr id="193" name="Picture 192" descr="archer-queen_1_0000034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4452160" y="520651"/>
            <a:ext cx="217448" cy="179231"/>
          </a:xfrm>
          <a:prstGeom prst="rect">
            <a:avLst/>
          </a:prstGeom>
        </p:spPr>
      </p:pic>
      <p:pic>
        <p:nvPicPr>
          <p:cNvPr id="195" name="Picture 194" descr="baby-dragon_1_0000013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3802780" y="211958"/>
            <a:ext cx="187526" cy="167381"/>
          </a:xfrm>
          <a:prstGeom prst="rect">
            <a:avLst/>
          </a:prstGeom>
        </p:spPr>
      </p:pic>
      <p:pic>
        <p:nvPicPr>
          <p:cNvPr id="196" name="Picture 195" descr="barbarian-barrel_1_attack_27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4139913" y="632337"/>
            <a:ext cx="150495" cy="113760"/>
          </a:xfrm>
          <a:prstGeom prst="rect">
            <a:avLst/>
          </a:prstGeom>
        </p:spPr>
      </p:pic>
      <p:pic>
        <p:nvPicPr>
          <p:cNvPr id="197" name="Picture 196" descr="bat_1_0000069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3835071" y="131082"/>
            <a:ext cx="79395" cy="60731"/>
          </a:xfrm>
          <a:prstGeom prst="rect">
            <a:avLst/>
          </a:prstGeom>
        </p:spPr>
      </p:pic>
      <p:pic>
        <p:nvPicPr>
          <p:cNvPr id="198" name="Picture 197" descr="bat_1_0000086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3847218" y="180556"/>
            <a:ext cx="67249" cy="63101"/>
          </a:xfrm>
          <a:prstGeom prst="rect">
            <a:avLst/>
          </a:prstGeom>
        </p:spPr>
      </p:pic>
      <p:pic>
        <p:nvPicPr>
          <p:cNvPr id="199" name="Picture 198" descr="bat-evolution_1_0000030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3904098" y="131082"/>
            <a:ext cx="116130" cy="49178"/>
          </a:xfrm>
          <a:prstGeom prst="rect">
            <a:avLst/>
          </a:prstGeom>
        </p:spPr>
      </p:pic>
      <p:pic>
        <p:nvPicPr>
          <p:cNvPr id="200" name="Picture 199" descr="bat-evolution_1_0000022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3914466" y="180556"/>
            <a:ext cx="109909" cy="39698"/>
          </a:xfrm>
          <a:prstGeom prst="rect">
            <a:avLst/>
          </a:prstGeom>
        </p:spPr>
      </p:pic>
      <p:pic>
        <p:nvPicPr>
          <p:cNvPr id="201" name="Picture 200" descr="flying-machine_1_43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3858475" y="382598"/>
            <a:ext cx="176565" cy="168863"/>
          </a:xfrm>
          <a:prstGeom prst="rect">
            <a:avLst/>
          </a:prstGeom>
        </p:spPr>
      </p:pic>
      <p:pic>
        <p:nvPicPr>
          <p:cNvPr id="202" name="Picture 201" descr="inferno-dragon_1_0000023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3979938" y="220253"/>
            <a:ext cx="158494" cy="151088"/>
          </a:xfrm>
          <a:prstGeom prst="rect">
            <a:avLst/>
          </a:prstGeom>
        </p:spPr>
      </p:pic>
      <p:pic>
        <p:nvPicPr>
          <p:cNvPr id="203" name="Picture 202" descr="lava-hound_1_0000054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627993" y="371341"/>
            <a:ext cx="162345" cy="180120"/>
          </a:xfrm>
          <a:prstGeom prst="rect">
            <a:avLst/>
          </a:prstGeom>
        </p:spPr>
      </p:pic>
      <p:pic>
        <p:nvPicPr>
          <p:cNvPr id="205" name="Picture 204" descr="lava-pup_1_0000173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3790338" y="421703"/>
            <a:ext cx="70211" cy="63398"/>
          </a:xfrm>
          <a:prstGeom prst="rect">
            <a:avLst/>
          </a:prstGeom>
        </p:spPr>
      </p:pic>
      <p:pic>
        <p:nvPicPr>
          <p:cNvPr id="206" name="Picture 205" descr="lava-pup_1_0000221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3790338" y="473251"/>
            <a:ext cx="62805" cy="70804"/>
          </a:xfrm>
          <a:prstGeom prst="rect">
            <a:avLst/>
          </a:prstGeom>
        </p:spPr>
      </p:pic>
      <p:pic>
        <p:nvPicPr>
          <p:cNvPr id="208" name="Picture 207" descr="lava-pup_1_0000222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3774636" y="344086"/>
            <a:ext cx="60435" cy="77618"/>
          </a:xfrm>
          <a:prstGeom prst="rect">
            <a:avLst/>
          </a:prstGeom>
        </p:spPr>
      </p:pic>
      <p:pic>
        <p:nvPicPr>
          <p:cNvPr id="209" name="Picture 208" descr="minion_1_0000006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4035040" y="122195"/>
            <a:ext cx="84135" cy="88283"/>
          </a:xfrm>
          <a:prstGeom prst="rect">
            <a:avLst/>
          </a:prstGeom>
        </p:spPr>
      </p:pic>
      <p:pic>
        <p:nvPicPr>
          <p:cNvPr id="210" name="Picture 209" descr="minion_1_0000186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4106733" y="131082"/>
            <a:ext cx="82950" cy="87098"/>
          </a:xfrm>
          <a:prstGeom prst="rect">
            <a:avLst/>
          </a:prstGeom>
        </p:spPr>
      </p:pic>
      <p:pic>
        <p:nvPicPr>
          <p:cNvPr id="211" name="Picture 210" descr="minion_1_0000188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4182276" y="132563"/>
            <a:ext cx="101614" cy="87690"/>
          </a:xfrm>
          <a:prstGeom prst="rect">
            <a:avLst/>
          </a:prstGeom>
        </p:spPr>
      </p:pic>
      <p:pic>
        <p:nvPicPr>
          <p:cNvPr id="214" name="Picture 213" descr="mega-minion_1_0000096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4125989" y="224697"/>
            <a:ext cx="105761" cy="151384"/>
          </a:xfrm>
          <a:prstGeom prst="rect">
            <a:avLst/>
          </a:prstGeom>
        </p:spPr>
      </p:pic>
      <p:pic>
        <p:nvPicPr>
          <p:cNvPr id="216" name="Picture 215" descr="phoenix-big_1_0000012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3990306" y="406891"/>
            <a:ext cx="166789" cy="163530"/>
          </a:xfrm>
          <a:prstGeom prst="rect">
            <a:avLst/>
          </a:prstGeom>
        </p:spPr>
      </p:pic>
      <p:pic>
        <p:nvPicPr>
          <p:cNvPr id="219" name="Picture 218" descr="phoenix-small_1_0000004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4125989" y="357713"/>
            <a:ext cx="150791" cy="162938"/>
          </a:xfrm>
          <a:prstGeom prst="rect">
            <a:avLst/>
          </a:prstGeom>
        </p:spPr>
      </p:pic>
      <p:pic>
        <p:nvPicPr>
          <p:cNvPr id="220" name="Picture 219" descr="electro-dragon_1_0000050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4225233" y="163670"/>
            <a:ext cx="172418" cy="131535"/>
          </a:xfrm>
          <a:prstGeom prst="rect">
            <a:avLst/>
          </a:prstGeom>
        </p:spPr>
      </p:pic>
      <p:pic>
        <p:nvPicPr>
          <p:cNvPr id="221" name="Picture 220" descr="skeleton-dragon_0_0000159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4238564" y="290168"/>
            <a:ext cx="153161" cy="161456"/>
          </a:xfrm>
          <a:prstGeom prst="rect">
            <a:avLst/>
          </a:prstGeom>
        </p:spPr>
      </p:pic>
      <p:pic>
        <p:nvPicPr>
          <p:cNvPr id="222" name="Picture 221" descr="giant_1_0000031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4387281" y="196850"/>
            <a:ext cx="242629" cy="207079"/>
          </a:xfrm>
          <a:prstGeom prst="rect">
            <a:avLst/>
          </a:prstGeom>
        </p:spPr>
      </p:pic>
      <p:pic>
        <p:nvPicPr>
          <p:cNvPr id="223" name="Picture 222" descr="knight_1_0000104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4258413" y="451625"/>
            <a:ext cx="117019" cy="127091"/>
          </a:xfrm>
          <a:prstGeom prst="rect">
            <a:avLst/>
          </a:prstGeom>
        </p:spPr>
      </p:pic>
      <p:pic>
        <p:nvPicPr>
          <p:cNvPr id="224" name="Picture 223" descr="knight-evolution_1_0000007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4368914" y="450143"/>
            <a:ext cx="100725" cy="140126"/>
          </a:xfrm>
          <a:prstGeom prst="rect">
            <a:avLst/>
          </a:prstGeom>
        </p:spPr>
      </p:pic>
      <p:pic>
        <p:nvPicPr>
          <p:cNvPr id="228" name="Picture 227" descr="prince_1_0000014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4586361" y="288391"/>
            <a:ext cx="114945" cy="218633"/>
          </a:xfrm>
          <a:prstGeom prst="rect">
            <a:avLst/>
          </a:prstGeom>
        </p:spPr>
      </p:pic>
      <p:pic>
        <p:nvPicPr>
          <p:cNvPr id="229" name="Picture 228" descr="royal-hog_1_250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4138431" y="528353"/>
            <a:ext cx="118796" cy="109909"/>
          </a:xfrm>
          <a:prstGeom prst="rect">
            <a:avLst/>
          </a:prstGeom>
        </p:spPr>
      </p:pic>
      <p:pic>
        <p:nvPicPr>
          <p:cNvPr id="230" name="Picture 229" descr="princess_1_0000039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4483859" y="406891"/>
            <a:ext cx="117315" cy="122351"/>
          </a:xfrm>
          <a:prstGeom prst="rect">
            <a:avLst/>
          </a:prstGeom>
        </p:spPr>
      </p:pic>
      <p:pic>
        <p:nvPicPr>
          <p:cNvPr id="233" name="Picture 232" descr="tower-bar_1_0005459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4962303" y="424962"/>
            <a:ext cx="188415" cy="61620"/>
          </a:xfrm>
          <a:prstGeom prst="rect">
            <a:avLst/>
          </a:prstGeom>
        </p:spPr>
      </p:pic>
      <p:pic>
        <p:nvPicPr>
          <p:cNvPr id="234" name="Picture 233" descr="tower-bar_0_0006219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4966450" y="382598"/>
            <a:ext cx="184268" cy="47104"/>
          </a:xfrm>
          <a:prstGeom prst="rect">
            <a:avLst/>
          </a:prstGeom>
        </p:spPr>
      </p:pic>
      <p:pic>
        <p:nvPicPr>
          <p:cNvPr id="235" name="Picture 234" descr="mini-pekka_1_0001473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4375431" y="372822"/>
            <a:ext cx="81469" cy="88875"/>
          </a:xfrm>
          <a:prstGeom prst="rect">
            <a:avLst/>
          </a:prstGeom>
        </p:spPr>
      </p:pic>
      <p:pic>
        <p:nvPicPr>
          <p:cNvPr id="236" name="Picture 235" descr="wall-breaker_1_0000000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4432015" y="399781"/>
            <a:ext cx="67841" cy="75840"/>
          </a:xfrm>
          <a:prstGeom prst="rect">
            <a:avLst/>
          </a:prstGeom>
        </p:spPr>
      </p:pic>
      <p:pic>
        <p:nvPicPr>
          <p:cNvPr id="237" name="Picture 236" descr="wall-breaker-evolution_1_0000024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4469046" y="503172"/>
            <a:ext cx="53029" cy="75544"/>
          </a:xfrm>
          <a:prstGeom prst="rect">
            <a:avLst/>
          </a:prstGeom>
        </p:spPr>
      </p:pic>
      <p:pic>
        <p:nvPicPr>
          <p:cNvPr id="238" name="Picture 237" descr="crown-icon_0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4623393" y="218180"/>
            <a:ext cx="71100" cy="75248"/>
          </a:xfrm>
          <a:prstGeom prst="rect">
            <a:avLst/>
          </a:prstGeom>
        </p:spPr>
      </p:pic>
      <p:pic>
        <p:nvPicPr>
          <p:cNvPr id="239" name="Picture 238" descr="king-tower_0_0000009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5031033" y="894518"/>
            <a:ext cx="291806" cy="300990"/>
          </a:xfrm>
          <a:prstGeom prst="rect">
            <a:avLst/>
          </a:prstGeom>
        </p:spPr>
      </p:pic>
      <p:sp>
        <p:nvSpPr>
          <p:cNvPr id="241" name="Text Box 240"/>
          <p:cNvSpPr txBox="1"/>
          <p:nvPr/>
        </p:nvSpPr>
        <p:spPr>
          <a:xfrm>
            <a:off x="4653430" y="1229278"/>
            <a:ext cx="56388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模仿对局真实场景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制作生成式数据集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4601174" y="1224245"/>
            <a:ext cx="296" cy="193748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760573" y="1458578"/>
            <a:ext cx="857051" cy="1358899"/>
          </a:xfrm>
          <a:prstGeom prst="roundRect">
            <a:avLst>
              <a:gd name="adj" fmla="val 7972"/>
            </a:avLst>
          </a:prstGeom>
          <a:blipFill rotWithShape="1">
            <a:blip r:embed="rId12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49" name="Rounded Rectangle 248"/>
          <p:cNvSpPr/>
          <p:nvPr/>
        </p:nvSpPr>
        <p:spPr>
          <a:xfrm>
            <a:off x="3705610" y="1458578"/>
            <a:ext cx="857051" cy="1358899"/>
          </a:xfrm>
          <a:prstGeom prst="roundRect">
            <a:avLst>
              <a:gd name="adj" fmla="val 7972"/>
            </a:avLst>
          </a:prstGeom>
          <a:blipFill rotWithShape="1">
            <a:blip r:embed="rId12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52" name="Rounded Rectangle 251"/>
          <p:cNvSpPr/>
          <p:nvPr/>
        </p:nvSpPr>
        <p:spPr>
          <a:xfrm>
            <a:off x="4653314" y="1458578"/>
            <a:ext cx="857051" cy="1358899"/>
          </a:xfrm>
          <a:prstGeom prst="roundRect">
            <a:avLst>
              <a:gd name="adj" fmla="val 7972"/>
            </a:avLst>
          </a:prstGeom>
          <a:blipFill rotWithShape="1">
            <a:blip r:embed="rId12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259" name="Text Box 258"/>
          <p:cNvSpPr txBox="1"/>
          <p:nvPr/>
        </p:nvSpPr>
        <p:spPr>
          <a:xfrm>
            <a:off x="3071384" y="2836734"/>
            <a:ext cx="281940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背景增强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1827089" y="1458578"/>
            <a:ext cx="857051" cy="1358899"/>
          </a:xfrm>
          <a:prstGeom prst="roundRect">
            <a:avLst>
              <a:gd name="adj" fmla="val 7972"/>
            </a:avLst>
          </a:prstGeom>
          <a:blipFill rotWithShape="1">
            <a:blip r:embed="rId12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2844708" y="669368"/>
            <a:ext cx="221003" cy="593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 Box 263"/>
          <p:cNvSpPr txBox="1"/>
          <p:nvPr/>
        </p:nvSpPr>
        <p:spPr>
          <a:xfrm>
            <a:off x="2114496" y="2837030"/>
            <a:ext cx="281940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背景选取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Text Box 264"/>
          <p:cNvSpPr txBox="1"/>
          <p:nvPr/>
        </p:nvSpPr>
        <p:spPr>
          <a:xfrm>
            <a:off x="3971995" y="2837030"/>
            <a:ext cx="352425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防御塔加入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Text Box 265"/>
          <p:cNvSpPr txBox="1"/>
          <p:nvPr/>
        </p:nvSpPr>
        <p:spPr>
          <a:xfrm>
            <a:off x="4940721" y="2837030"/>
            <a:ext cx="281940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550" b="1">
                <a:latin typeface="Times New Roman" panose="02020603050405020304" charset="0"/>
                <a:cs typeface="Times New Roman" panose="02020603050405020304" charset="0"/>
              </a:rPr>
              <a:t>部队加入</a:t>
            </a:r>
            <a:endParaRPr lang="zh-CN" sz="55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>
            <a:off x="3471276" y="2880074"/>
            <a:ext cx="416528" cy="118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4416610" y="2877704"/>
            <a:ext cx="416528" cy="118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/>
        </p:nvGrpSpPr>
        <p:grpSpPr>
          <a:xfrm flipH="1" flipV="1">
            <a:off x="1483143" y="2176688"/>
            <a:ext cx="302175" cy="583020"/>
            <a:chOff x="5475" y="4316"/>
            <a:chExt cx="1205" cy="1006"/>
          </a:xfrm>
        </p:grpSpPr>
        <p:grpSp>
          <p:nvGrpSpPr>
            <p:cNvPr id="270" name="Group 269"/>
            <p:cNvGrpSpPr/>
            <p:nvPr/>
          </p:nvGrpSpPr>
          <p:grpSpPr>
            <a:xfrm>
              <a:off x="5475" y="4316"/>
              <a:ext cx="600" cy="1007"/>
              <a:chOff x="5475" y="4316"/>
              <a:chExt cx="1086" cy="1007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5475" y="5323"/>
                <a:ext cx="1080" cy="0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1905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3" name="Straight Connector 272"/>
            <p:cNvCxnSpPr/>
            <p:nvPr/>
          </p:nvCxnSpPr>
          <p:spPr>
            <a:xfrm>
              <a:off x="6084" y="4316"/>
              <a:ext cx="597" cy="0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3414693" y="672331"/>
            <a:ext cx="200502" cy="118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 Box 275"/>
          <p:cNvSpPr txBox="1"/>
          <p:nvPr/>
        </p:nvSpPr>
        <p:spPr>
          <a:xfrm>
            <a:off x="3433863" y="502955"/>
            <a:ext cx="161925" cy="127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42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构建</a:t>
            </a:r>
            <a:endParaRPr lang="zh-CN" sz="42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sz="420" b="1">
                <a:latin typeface="Times New Roman" panose="02020603050405020304" charset="0"/>
                <a:cs typeface="Times New Roman" panose="02020603050405020304" charset="0"/>
              </a:rPr>
              <a:t>数据集</a:t>
            </a:r>
            <a:endParaRPr lang="zh-CN" sz="42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7" name="Text Box 276"/>
          <p:cNvSpPr txBox="1"/>
          <p:nvPr/>
        </p:nvSpPr>
        <p:spPr>
          <a:xfrm>
            <a:off x="1357575" y="421811"/>
            <a:ext cx="14097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550" b="1"/>
              <a:t>逐帧</a:t>
            </a:r>
            <a:endParaRPr lang="zh-CN" altLang="en-US" sz="550" b="1"/>
          </a:p>
          <a:p>
            <a:r>
              <a:rPr lang="zh-CN" altLang="en-US" sz="550" b="1"/>
              <a:t>提取</a:t>
            </a:r>
            <a:endParaRPr lang="zh-CN" altLang="en-US" sz="550" b="1"/>
          </a:p>
        </p:txBody>
      </p:sp>
      <p:sp>
        <p:nvSpPr>
          <p:cNvPr id="278" name="Text Box 277"/>
          <p:cNvSpPr txBox="1"/>
          <p:nvPr/>
        </p:nvSpPr>
        <p:spPr>
          <a:xfrm>
            <a:off x="1346046" y="1983608"/>
            <a:ext cx="422910" cy="16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550" b="1"/>
              <a:t>更新</a:t>
            </a:r>
            <a:endParaRPr lang="zh-CN" altLang="en-US" sz="550" b="1"/>
          </a:p>
          <a:p>
            <a:pPr algn="ctr"/>
            <a:r>
              <a:rPr lang="zh-CN" altLang="en-US" sz="550" b="1"/>
              <a:t>目标识别模型</a:t>
            </a:r>
            <a:endParaRPr lang="zh-CN" altLang="en-US" sz="550" b="1"/>
          </a:p>
        </p:txBody>
      </p:sp>
      <p:sp>
        <p:nvSpPr>
          <p:cNvPr id="279" name="Rectangles 278"/>
          <p:cNvSpPr/>
          <p:nvPr/>
        </p:nvSpPr>
        <p:spPr>
          <a:xfrm>
            <a:off x="317991" y="2553519"/>
            <a:ext cx="53029" cy="46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grpSp>
        <p:nvGrpSpPr>
          <p:cNvPr id="329" name="Group 328"/>
          <p:cNvGrpSpPr/>
          <p:nvPr/>
        </p:nvGrpSpPr>
        <p:grpSpPr>
          <a:xfrm>
            <a:off x="422271" y="2450720"/>
            <a:ext cx="621236" cy="308693"/>
            <a:chOff x="1061" y="8008"/>
            <a:chExt cx="2097" cy="1042"/>
          </a:xfrm>
        </p:grpSpPr>
        <p:grpSp>
          <p:nvGrpSpPr>
            <p:cNvPr id="291" name="Group 29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286" name="Group 285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83" name="Rectangles 28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284" name="Rectangles 28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285" name="Rectangles 28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289" name="Straight Connector 288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293" name="Group 292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94" name="Rectangles 293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295" name="Rectangles 294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296" name="Rectangles 295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297" name="Straight Connector 296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00" name="Group 299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02" name="Straight Connector 301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5" name="Straight Connector 304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07" name="Straight Connector 306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14" name="Group 313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15" name="Rectangles 314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16" name="Rectangles 315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17" name="Rectangles 316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318" name="Straight Connector 317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6" name="Straight Connector 325"/>
            <p:cNvCxnSpPr>
              <a:stCxn id="295" idx="1"/>
              <a:endCxn id="316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94" idx="1"/>
              <a:endCxn id="315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96" idx="1"/>
              <a:endCxn id="317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V="1">
            <a:off x="422271" y="2760005"/>
            <a:ext cx="621236" cy="363203"/>
            <a:chOff x="1061" y="8008"/>
            <a:chExt cx="2097" cy="1042"/>
          </a:xfrm>
        </p:grpSpPr>
        <p:grpSp>
          <p:nvGrpSpPr>
            <p:cNvPr id="331" name="Group 33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332" name="Group 331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33" name="Rectangles 33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34" name="Rectangles 33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35" name="Rectangles 33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336" name="Straight Connector 335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339" name="Group 338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40" name="Rectangles 339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41" name="Rectangles 340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42" name="Rectangles 341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343" name="Straight Connector 342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344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46" name="Group 345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47" name="Group 346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1" name="Straight Connector 350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53" name="Straight Connector 352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6" name="Group 355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57" name="Group 356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58" name="Rectangles 357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59" name="Rectangles 358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  <p:sp>
              <p:nvSpPr>
                <p:cNvPr id="360" name="Rectangles 359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840"/>
                </a:p>
              </p:txBody>
            </p:sp>
          </p:grpSp>
          <p:cxnSp>
            <p:nvCxnSpPr>
              <p:cNvPr id="361" name="Straight Connector 360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3" name="Straight Connector 362"/>
            <p:cNvCxnSpPr>
              <a:stCxn id="341" idx="1"/>
              <a:endCxn id="359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40" idx="1"/>
              <a:endCxn id="358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42" idx="1"/>
              <a:endCxn id="360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Rounded Rectangle 286"/>
          <p:cNvSpPr/>
          <p:nvPr/>
        </p:nvSpPr>
        <p:spPr>
          <a:xfrm>
            <a:off x="1043508" y="2412207"/>
            <a:ext cx="438154" cy="695003"/>
          </a:xfrm>
          <a:prstGeom prst="roundRect">
            <a:avLst>
              <a:gd name="adj" fmla="val 7972"/>
            </a:avLst>
          </a:prstGeom>
          <a:blipFill rotWithShape="1">
            <a:blip r:embed="rId12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366" name="Text Box 365"/>
          <p:cNvSpPr txBox="1"/>
          <p:nvPr/>
        </p:nvSpPr>
        <p:spPr>
          <a:xfrm>
            <a:off x="460530" y="2684461"/>
            <a:ext cx="149225" cy="50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25" b="1"/>
              <a:t>检测器</a:t>
            </a:r>
            <a:r>
              <a:rPr lang="en-US" altLang="zh-CN" sz="325" b="1"/>
              <a:t>1</a:t>
            </a:r>
            <a:endParaRPr lang="en-US" altLang="zh-CN" sz="325" b="1"/>
          </a:p>
        </p:txBody>
      </p:sp>
      <p:sp>
        <p:nvSpPr>
          <p:cNvPr id="367" name="Text Box 366"/>
          <p:cNvSpPr txBox="1"/>
          <p:nvPr/>
        </p:nvSpPr>
        <p:spPr>
          <a:xfrm>
            <a:off x="460826" y="2794370"/>
            <a:ext cx="149225" cy="50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325" b="1"/>
              <a:t>检测器</a:t>
            </a:r>
            <a:r>
              <a:rPr lang="en-US" altLang="zh-CN" sz="325" b="1"/>
              <a:t>2</a:t>
            </a:r>
            <a:endParaRPr lang="en-US" altLang="zh-CN" sz="325" b="1"/>
          </a:p>
        </p:txBody>
      </p:sp>
      <p:cxnSp>
        <p:nvCxnSpPr>
          <p:cNvPr id="368" name="Straight Connector 367"/>
          <p:cNvCxnSpPr>
            <a:endCxn id="279" idx="3"/>
          </p:cNvCxnSpPr>
          <p:nvPr/>
        </p:nvCxnSpPr>
        <p:spPr>
          <a:xfrm flipH="1">
            <a:off x="371020" y="2507304"/>
            <a:ext cx="51844" cy="6961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endCxn id="279" idx="3"/>
          </p:cNvCxnSpPr>
          <p:nvPr/>
        </p:nvCxnSpPr>
        <p:spPr>
          <a:xfrm flipH="1">
            <a:off x="371020" y="2576922"/>
            <a:ext cx="51251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endCxn id="279" idx="3"/>
          </p:cNvCxnSpPr>
          <p:nvPr/>
        </p:nvCxnSpPr>
        <p:spPr>
          <a:xfrm flipH="1" flipV="1">
            <a:off x="371020" y="2576922"/>
            <a:ext cx="51251" cy="7347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s 370"/>
          <p:cNvSpPr/>
          <p:nvPr/>
        </p:nvSpPr>
        <p:spPr>
          <a:xfrm>
            <a:off x="317991" y="2951679"/>
            <a:ext cx="53029" cy="46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372" name="Straight Connector 371"/>
          <p:cNvCxnSpPr>
            <a:endCxn id="371" idx="3"/>
          </p:cNvCxnSpPr>
          <p:nvPr/>
        </p:nvCxnSpPr>
        <p:spPr>
          <a:xfrm flipH="1">
            <a:off x="371020" y="2888281"/>
            <a:ext cx="51251" cy="8680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71" idx="3"/>
          </p:cNvCxnSpPr>
          <p:nvPr/>
        </p:nvCxnSpPr>
        <p:spPr>
          <a:xfrm flipH="1">
            <a:off x="371020" y="2975082"/>
            <a:ext cx="51251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endCxn id="371" idx="3"/>
          </p:cNvCxnSpPr>
          <p:nvPr/>
        </p:nvCxnSpPr>
        <p:spPr>
          <a:xfrm flipH="1" flipV="1">
            <a:off x="371020" y="2975082"/>
            <a:ext cx="51844" cy="8176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s 374"/>
          <p:cNvSpPr/>
          <p:nvPr/>
        </p:nvSpPr>
        <p:spPr>
          <a:xfrm>
            <a:off x="216378" y="2736009"/>
            <a:ext cx="53029" cy="46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cxnSp>
        <p:nvCxnSpPr>
          <p:cNvPr id="376" name="Straight Connector 375"/>
          <p:cNvCxnSpPr>
            <a:stCxn id="279" idx="1"/>
            <a:endCxn id="375" idx="3"/>
          </p:cNvCxnSpPr>
          <p:nvPr/>
        </p:nvCxnSpPr>
        <p:spPr>
          <a:xfrm flipH="1">
            <a:off x="269406" y="2576922"/>
            <a:ext cx="48585" cy="18249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5" idx="3"/>
            <a:endCxn id="371" idx="1"/>
          </p:cNvCxnSpPr>
          <p:nvPr/>
        </p:nvCxnSpPr>
        <p:spPr>
          <a:xfrm>
            <a:off x="269406" y="2759412"/>
            <a:ext cx="48585" cy="21567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 Box 377"/>
          <p:cNvSpPr txBox="1"/>
          <p:nvPr/>
        </p:nvSpPr>
        <p:spPr>
          <a:xfrm>
            <a:off x="279614" y="2736009"/>
            <a:ext cx="93345" cy="50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sz="325" b="1"/>
              <a:t>NMS</a:t>
            </a:r>
            <a:endParaRPr lang="en-US" sz="325" b="1"/>
          </a:p>
        </p:txBody>
      </p:sp>
      <p:cxnSp>
        <p:nvCxnSpPr>
          <p:cNvPr id="381" name="Straight Connector 380"/>
          <p:cNvCxnSpPr/>
          <p:nvPr/>
        </p:nvCxnSpPr>
        <p:spPr>
          <a:xfrm flipV="1">
            <a:off x="243205" y="2411730"/>
            <a:ext cx="432435" cy="635"/>
          </a:xfrm>
          <a:prstGeom prst="line">
            <a:avLst/>
          </a:prstGeom>
          <a:ln w="1905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V="1">
            <a:off x="678815" y="1181100"/>
            <a:ext cx="1270" cy="1231265"/>
          </a:xfrm>
          <a:prstGeom prst="line">
            <a:avLst/>
          </a:prstGeom>
          <a:ln w="1905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241935" y="2416810"/>
            <a:ext cx="1270" cy="313690"/>
          </a:xfrm>
          <a:prstGeom prst="line">
            <a:avLst/>
          </a:prstGeom>
          <a:ln w="1905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 Box 384"/>
          <p:cNvSpPr txBox="1"/>
          <p:nvPr/>
        </p:nvSpPr>
        <p:spPr>
          <a:xfrm>
            <a:off x="306129" y="2371126"/>
            <a:ext cx="281940" cy="844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550" b="1"/>
              <a:t>模型预测</a:t>
            </a:r>
            <a:endParaRPr lang="zh-CN" altLang="en-US" sz="550" b="1"/>
          </a:p>
        </p:txBody>
      </p:sp>
      <p:sp>
        <p:nvSpPr>
          <p:cNvPr id="49" name="Text Box 48"/>
          <p:cNvSpPr txBox="1"/>
          <p:nvPr/>
        </p:nvSpPr>
        <p:spPr>
          <a:xfrm>
            <a:off x="829016" y="66978"/>
            <a:ext cx="493395" cy="84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550" b="1"/>
              <a:t>辅助标记视频流</a:t>
            </a:r>
            <a:endParaRPr lang="zh-CN" altLang="en-US" sz="550" b="1"/>
          </a:p>
        </p:txBody>
      </p:sp>
      <p:sp>
        <p:nvSpPr>
          <p:cNvPr id="53" name="Oval 52"/>
          <p:cNvSpPr/>
          <p:nvPr/>
        </p:nvSpPr>
        <p:spPr>
          <a:xfrm>
            <a:off x="198600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54" name="Oval 53"/>
          <p:cNvSpPr/>
          <p:nvPr/>
        </p:nvSpPr>
        <p:spPr>
          <a:xfrm>
            <a:off x="297251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62" name="Oval 61"/>
          <p:cNvSpPr/>
          <p:nvPr/>
        </p:nvSpPr>
        <p:spPr>
          <a:xfrm>
            <a:off x="395903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63" name="Oval 62"/>
          <p:cNvSpPr/>
          <p:nvPr/>
        </p:nvSpPr>
        <p:spPr>
          <a:xfrm>
            <a:off x="964410" y="86644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78" name="Oval 77"/>
          <p:cNvSpPr/>
          <p:nvPr/>
        </p:nvSpPr>
        <p:spPr>
          <a:xfrm>
            <a:off x="1063061" y="86644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96" name="Oval 95"/>
          <p:cNvSpPr/>
          <p:nvPr/>
        </p:nvSpPr>
        <p:spPr>
          <a:xfrm>
            <a:off x="1161713" y="86644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97" name="Oval 96"/>
          <p:cNvSpPr/>
          <p:nvPr/>
        </p:nvSpPr>
        <p:spPr>
          <a:xfrm>
            <a:off x="963775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98" name="Oval 97"/>
          <p:cNvSpPr/>
          <p:nvPr/>
        </p:nvSpPr>
        <p:spPr>
          <a:xfrm>
            <a:off x="1062426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  <p:sp>
        <p:nvSpPr>
          <p:cNvPr id="114" name="Oval 113"/>
          <p:cNvSpPr/>
          <p:nvPr/>
        </p:nvSpPr>
        <p:spPr>
          <a:xfrm>
            <a:off x="1161078" y="1591613"/>
            <a:ext cx="27432" cy="27432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WPS Presentation</Application>
  <PresentationFormat>宽屏</PresentationFormat>
  <Paragraphs>41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Times New Roman</vt:lpstr>
      <vt:lpstr>宋体</vt:lpstr>
      <vt:lpstr>Microsoft YaHei</vt:lpstr>
      <vt:lpstr>黑体</vt:lpstr>
      <vt:lpstr>Arial Unicode MS</vt:lpstr>
      <vt:lpstr>Arial Black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yy</cp:lastModifiedBy>
  <cp:revision>23</cp:revision>
  <dcterms:created xsi:type="dcterms:W3CDTF">2024-05-15T07:28:58Z</dcterms:created>
  <dcterms:modified xsi:type="dcterms:W3CDTF">2024-05-15T07:28:58Z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